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324" r:id="rId2"/>
    <p:sldId id="256" r:id="rId3"/>
  </p:sldIdLst>
  <p:sldSz cx="12192000" cy="6858000"/>
  <p:notesSz cx="6858000" cy="9144000"/>
  <p:defaultTextStyle>
    <a:defPPr>
      <a:defRPr lang="en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/>
    <p:restoredTop sz="94658"/>
  </p:normalViewPr>
  <p:slideViewPr>
    <p:cSldViewPr snapToGrid="0">
      <p:cViewPr varScale="1">
        <p:scale>
          <a:sx n="91" d="100"/>
          <a:sy n="91" d="100"/>
        </p:scale>
        <p:origin x="192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3EA507-7472-B04B-8721-B1BCA8158EF5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EA9D63-53BF-B147-A164-13D9BF334336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942945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749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088AF-35E4-7089-BE35-21DD9C479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6CD729-79D2-AF49-45F2-47C7555D3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105B0-3D91-BF58-1FE2-22130B3F3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FA892-D9A8-231B-8D6C-CE5861ED6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868A7-93A0-2EBF-F089-B52861A15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228347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D1BA0-A728-8FA6-2169-5957019B2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9FC97E-6AD9-77E2-AE2B-07A698477F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F422D-B99B-1B90-2084-6B8DAA04D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9B2D6-8070-8061-7C45-47F43A32E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3E46B-B4D6-3C47-DF60-1F9FDA424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853842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43D858-360A-8DB6-F55C-07F4A94124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A887DB-278C-75F6-A64C-A7AD1E6BF4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4CB94-C7E0-8E00-C67E-36E011E36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E33F4-CAC3-B3FD-A658-38DB9C705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E78DD-C70F-243A-865B-D5BA29F3F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029828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5EEF8-E20A-2E2F-E71A-9A9681C8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69238-F14E-BE45-09DE-C8847D24F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978E7-2D09-6B33-E7D9-2C90B5319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5BFB1-5B4D-57E2-90A0-4375C49A7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1CDE1-34B8-12D1-D1F5-29F01BCD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720512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0544A-0228-298D-1387-0D191B238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AA4B76-391D-4DAF-0AC3-E95DA5C5A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99C3F-5F22-1DCA-00F5-54B4CAE6E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2EC06-455B-080E-288E-396DF8F68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2E8DD-4F8D-761D-4AEB-6C8A2BFF1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497805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120FC-FCB5-4540-DA7A-E47BEDC8E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D45A7-B74A-F4E3-AD55-230A5293EA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8C004-30CA-EA36-05D1-195E7A8423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1AE4E-38AF-F83C-89E8-CB3B9D2D6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8B796-A8C0-2675-A4BC-C3B6E0946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0B8C1-BDE5-FFCE-9C52-87BA5ECFB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870936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A7484-E602-BE42-9D29-338EECAE0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0A742-F186-3798-9BF7-4C42C1D9E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948BE1-8E2E-0AE4-CB69-ADE6372DFC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83BD05-125A-DD32-9947-05CFBF3DE5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20913A-AEF4-84C8-C104-9A3920A71E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8EC12E-DD60-7053-097E-A1182D268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72F9C0-075A-36B5-87AD-49D45975B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E10009-0285-3D1A-5244-5C4AED37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713461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8B849-3C50-6C38-C563-B81ED4332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72FEC4-276D-0E60-BAC5-F18B06BA8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8843C0-325F-996D-5760-973BF9F07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1E9E03-30B7-E014-21B2-C1BC10124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373637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5744EF-90F2-8A94-50E7-E43EA3A2B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894F43-D1CB-4603-79CB-B206A266D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E62FA-EEEF-F909-E14E-96DB1AD1D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061287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4B4FF-C815-4E41-6DF6-C4951397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15B7B-07BF-E448-3BF3-E7B61339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0CD0A9-F980-79F9-E214-6B96A17BB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E41D4C-8CC7-ED4A-F191-1132B54F6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075E53-AD6E-CB5A-5068-5CF1F7296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64D5F-5352-831C-A2E9-C1FDE1B0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2843107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812E3-8A99-5976-D354-DF1273930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4B0899-DF5D-710E-C2BA-D0D6BB02AC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CCA6AE-D350-9CBE-3E8B-60BE5CBF6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FEACF-2BA5-4558-9D7F-8163800C9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279D9-8F74-90F6-7662-BF08E4E4A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FA870-C9A7-5B84-62F1-93B612294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807368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B7125E-CB62-39F2-71A8-5AF56E90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33E2B-CA1B-65BB-0FD2-D3E70C5E9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78D51-7BBE-B9BF-CC0A-E3B47197CE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2EE3DF-6EBD-ED44-B4E4-3561A642FA28}" type="datetimeFigureOut">
              <a:rPr lang="en-CL" smtClean="0"/>
              <a:t>02-09-25</a:t>
            </a:fld>
            <a:endParaRPr lang="en-C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C9203-A18A-9A16-F814-7B02A79A41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AC182-A3DF-BD62-498A-9E818799B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C11D50-EA59-6C4F-A112-80A4531BA582}" type="slidenum">
              <a:rPr lang="en-CL" smtClean="0"/>
              <a:t>‹#›</a:t>
            </a:fld>
            <a:endParaRPr lang="en-CL"/>
          </a:p>
        </p:txBody>
      </p:sp>
    </p:spTree>
    <p:extLst>
      <p:ext uri="{BB962C8B-B14F-4D97-AF65-F5344CB8AC3E}">
        <p14:creationId xmlns:p14="http://schemas.microsoft.com/office/powerpoint/2010/main" val="1887283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x.com/3blue1brown/status/1303489896519139328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5"/>
          <p:cNvSpPr txBox="1">
            <a:spLocks noChangeArrowheads="1"/>
          </p:cNvSpPr>
          <p:nvPr/>
        </p:nvSpPr>
        <p:spPr bwMode="auto">
          <a:xfrm>
            <a:off x="4073023" y="1690179"/>
            <a:ext cx="4012637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r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s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a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3333CC"/>
                </a:solidFill>
                <a:latin typeface="Trebuchet MS" pitchFamily="34" charset="0"/>
              </a:rPr>
              <a:t> 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e 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á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g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n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e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s</a:t>
            </a:r>
            <a:endParaRPr lang="es-CL" sz="2400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1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2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</a:t>
            </a:r>
            <a:r>
              <a:rPr lang="es-CL" sz="120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 Chile</a:t>
            </a:r>
            <a:endParaRPr lang="es-CL" sz="12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</p:txBody>
      </p:sp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600" y="932797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224666" y="1065604"/>
            <a:ext cx="94889" cy="94883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" name="Rectangle 5"/>
          <p:cNvSpPr/>
          <p:nvPr/>
        </p:nvSpPr>
        <p:spPr>
          <a:xfrm>
            <a:off x="5377066" y="1218004"/>
            <a:ext cx="94889" cy="94883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Rectangle 6"/>
          <p:cNvSpPr/>
          <p:nvPr/>
        </p:nvSpPr>
        <p:spPr>
          <a:xfrm>
            <a:off x="5142620" y="1370404"/>
            <a:ext cx="94889" cy="94883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Rectangle 7"/>
          <p:cNvSpPr/>
          <p:nvPr/>
        </p:nvSpPr>
        <p:spPr>
          <a:xfrm>
            <a:off x="5529466" y="990856"/>
            <a:ext cx="94889" cy="94883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Rectangle 8"/>
          <p:cNvSpPr/>
          <p:nvPr/>
        </p:nvSpPr>
        <p:spPr>
          <a:xfrm>
            <a:off x="5332393" y="1501785"/>
            <a:ext cx="94889" cy="94883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TextBox 9"/>
          <p:cNvSpPr txBox="1"/>
          <p:nvPr/>
        </p:nvSpPr>
        <p:spPr>
          <a:xfrm>
            <a:off x="1524001" y="30310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b="1" dirty="0">
                <a:solidFill>
                  <a:srgbClr val="FFFFFF"/>
                </a:solidFill>
                <a:latin typeface="Trebuchet MS"/>
                <a:cs typeface="Trebuchet MS"/>
              </a:rPr>
              <a:t>Operaciones con Máscaras</a:t>
            </a:r>
          </a:p>
          <a:p>
            <a:pPr algn="ctr"/>
            <a:endParaRPr lang="es-CL" sz="1000" dirty="0">
              <a:solidFill>
                <a:srgbClr val="FFFFFF"/>
              </a:solidFill>
              <a:latin typeface="Trebuchet MS"/>
              <a:cs typeface="Trebuchet MS"/>
            </a:endParaRPr>
          </a:p>
          <a:p>
            <a:pPr algn="ctr"/>
            <a:r>
              <a:rPr lang="es-CL" sz="1000" dirty="0">
                <a:solidFill>
                  <a:srgbClr val="FFFFFF"/>
                </a:solidFill>
                <a:latin typeface="Trebuchet MS"/>
                <a:cs typeface="Trebuchet MS"/>
              </a:rPr>
              <a:t>[ Capítulo 3 ]</a:t>
            </a:r>
          </a:p>
        </p:txBody>
      </p:sp>
    </p:spTree>
    <p:extLst>
      <p:ext uri="{BB962C8B-B14F-4D97-AF65-F5344CB8AC3E}">
        <p14:creationId xmlns:p14="http://schemas.microsoft.com/office/powerpoint/2010/main" val="4239054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03_MaskAnimation">
            <a:hlinkClick r:id="" action="ppaction://media"/>
            <a:extLst>
              <a:ext uri="{FF2B5EF4-FFF2-40B4-BE49-F238E27FC236}">
                <a16:creationId xmlns:a16="http://schemas.microsoft.com/office/drawing/2014/main" id="{7E68E8B1-1D43-2917-F15A-0DFD106B7A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grayscl/>
          </a:blip>
          <a:stretch>
            <a:fillRect/>
          </a:stretch>
        </p:blipFill>
        <p:spPr>
          <a:xfrm>
            <a:off x="-110792" y="-125998"/>
            <a:ext cx="12608501" cy="70922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00B098-CDF3-E07A-2C71-D4AEC44B286B}"/>
              </a:ext>
            </a:extLst>
          </p:cNvPr>
          <p:cNvSpPr txBox="1"/>
          <p:nvPr/>
        </p:nvSpPr>
        <p:spPr>
          <a:xfrm>
            <a:off x="281354" y="6527409"/>
            <a:ext cx="6435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L" dirty="0">
                <a:solidFill>
                  <a:schemeClr val="bg2">
                    <a:lumMod val="90000"/>
                  </a:schemeClr>
                </a:solidFill>
              </a:rPr>
              <a:t>©     </a:t>
            </a:r>
            <a:r>
              <a:rPr lang="en-US" dirty="0">
                <a:solidFill>
                  <a:srgbClr val="467886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https://x.com/3blue1brown/status/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1303489896519139328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</a:t>
            </a:r>
            <a:endParaRPr lang="en-CL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406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39</Words>
  <Application>Microsoft Macintosh PowerPoint</Application>
  <PresentationFormat>Widescreen</PresentationFormat>
  <Paragraphs>17</Paragraphs>
  <Slides>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Trebuchet MS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Domingo Mery</dc:creator>
  <cp:lastModifiedBy>Domingo Mery</cp:lastModifiedBy>
  <cp:revision>1</cp:revision>
  <dcterms:created xsi:type="dcterms:W3CDTF">2025-09-02T14:19:59Z</dcterms:created>
  <dcterms:modified xsi:type="dcterms:W3CDTF">2025-09-02T14:49:52Z</dcterms:modified>
</cp:coreProperties>
</file>

<file path=docProps/thumbnail.jpeg>
</file>